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siele.cerqueira@fieb.org.b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7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394882" y="171596"/>
            <a:ext cx="8409731" cy="6514808"/>
            <a:chOff x="395536" y="223827"/>
            <a:chExt cx="8409731" cy="6514808"/>
          </a:xfrm>
        </p:grpSpPr>
        <p:grpSp>
          <p:nvGrpSpPr>
            <p:cNvPr id="85" name="Google Shape;85;p13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86" name="Google Shape;86;p13"/>
              <p:cNvGrpSpPr/>
              <p:nvPr/>
            </p:nvGrpSpPr>
            <p:grpSpPr>
              <a:xfrm>
                <a:off x="400810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87" name="Google Shape;87;p13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683570" y="457508"/>
                  <a:ext cx="122413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89" name="Google Shape;89;p13"/>
              <p:cNvPicPr preferRelativeResize="0"/>
              <p:nvPr/>
            </p:nvPicPr>
            <p:blipFill rotWithShape="1">
              <a:blip r:embed="rId3">
                <a:alphaModFix/>
              </a:blip>
              <a:srcRect l="7765"/>
              <a:stretch/>
            </p:blipFill>
            <p:spPr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3"/>
              <p:cNvSpPr/>
              <p:nvPr/>
            </p:nvSpPr>
            <p:spPr>
              <a:xfrm>
                <a:off x="395536" y="2132856"/>
                <a:ext cx="1620180" cy="1224135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1" name="Google Shape;91;p13"/>
              <p:cNvPicPr preferRelativeResize="0"/>
              <p:nvPr/>
            </p:nvPicPr>
            <p:blipFill rotWithShape="1">
              <a:blip r:embed="rId4">
                <a:alphaModFix/>
              </a:blip>
              <a:srcRect l="5039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3"/>
              <p:cNvSpPr txBox="1"/>
              <p:nvPr/>
            </p:nvSpPr>
            <p:spPr>
              <a:xfrm>
                <a:off x="730554" y="2202132"/>
                <a:ext cx="12851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414665" y="3429000"/>
                <a:ext cx="1620180" cy="2880320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842163" y="3498275"/>
                <a:ext cx="117882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Futuro</a:t>
                </a:r>
                <a:endParaRPr sz="12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5" name="Google Shape;95;p13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6" name="Google Shape;96;p13"/>
              <p:cNvGrpSpPr/>
              <p:nvPr/>
            </p:nvGrpSpPr>
            <p:grpSpPr>
              <a:xfrm>
                <a:off x="2087068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97" name="Google Shape;97;p13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683569" y="457508"/>
                  <a:ext cx="1224136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PRODUTO</a:t>
                  </a:r>
                  <a:endParaRPr/>
                </a:p>
              </p:txBody>
            </p:sp>
          </p:grpSp>
          <p:pic>
            <p:nvPicPr>
              <p:cNvPr id="99" name="Google Shape;99;p13"/>
              <p:cNvPicPr preferRelativeResize="0"/>
              <p:nvPr/>
            </p:nvPicPr>
            <p:blipFill rotWithShape="1">
              <a:blip r:embed="rId6">
                <a:alphaModFix/>
              </a:blip>
              <a:srcRect l="10581" t="25222" r="10449" b="15925"/>
              <a:stretch/>
            </p:blipFill>
            <p:spPr>
              <a:xfrm>
                <a:off x="2156344" y="504221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3"/>
              <p:cNvSpPr/>
              <p:nvPr/>
            </p:nvSpPr>
            <p:spPr>
              <a:xfrm>
                <a:off x="2098850" y="2132856"/>
                <a:ext cx="1620180" cy="417646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rgbClr val="395E8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2674914" y="2202131"/>
                <a:ext cx="103233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12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REQUISITOS</a:t>
                </a:r>
                <a:endParaRPr sz="12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2" name="Google Shape;102;p13"/>
              <p:cNvPicPr preferRelativeResize="0"/>
              <p:nvPr/>
            </p:nvPicPr>
            <p:blipFill rotWithShape="1">
              <a:blip r:embed="rId7">
                <a:alphaModFix/>
              </a:blip>
              <a:srcRect l="25611" t="21548" r="6896" b="22415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3" name="Google Shape;103;p13"/>
              <p:cNvGrpSpPr/>
              <p:nvPr/>
            </p:nvGrpSpPr>
            <p:grpSpPr>
              <a:xfrm>
                <a:off x="3785186" y="448962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4" name="Google Shape;104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3"/>
                <p:cNvSpPr txBox="1"/>
                <p:nvPr/>
              </p:nvSpPr>
              <p:spPr>
                <a:xfrm>
                  <a:off x="587557" y="457508"/>
                  <a:ext cx="1320148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/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6" name="Google Shape;106;p13"/>
              <p:cNvPicPr preferRelativeResize="0"/>
              <p:nvPr/>
            </p:nvPicPr>
            <p:blipFill rotWithShape="1">
              <a:blip r:embed="rId8">
                <a:alphaModFix/>
              </a:blip>
              <a:srcRect t="69295" r="26076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7" name="Google Shape;107;p13"/>
              <p:cNvGrpSpPr/>
              <p:nvPr/>
            </p:nvGrpSpPr>
            <p:grpSpPr>
              <a:xfrm>
                <a:off x="378518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8" name="Google Shape;108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467544" y="457508"/>
                  <a:ext cx="144016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0" name="Google Shape;110;p13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1" name="Google Shape;111;p13"/>
              <p:cNvGrpSpPr/>
              <p:nvPr/>
            </p:nvGrpSpPr>
            <p:grpSpPr>
              <a:xfrm>
                <a:off x="5480416" y="468125"/>
                <a:ext cx="1620181" cy="2285093"/>
                <a:chOff x="107504" y="468375"/>
                <a:chExt cx="1800201" cy="2285093"/>
              </a:xfrm>
            </p:grpSpPr>
            <p:sp>
              <p:nvSpPr>
                <p:cNvPr id="112" name="Google Shape;112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67518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4" name="Google Shape;114;p13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5" name="Google Shape;115;p13"/>
              <p:cNvGrpSpPr/>
              <p:nvPr/>
            </p:nvGrpSpPr>
            <p:grpSpPr>
              <a:xfrm>
                <a:off x="548041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16" name="Google Shape;116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675188" y="457508"/>
                  <a:ext cx="1232517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8" name="Google Shape;118;p13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9" name="Google Shape;119;p13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120" name="Google Shape;120;p13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3"/>
                <p:cNvSpPr txBox="1"/>
                <p:nvPr/>
              </p:nvSpPr>
              <p:spPr>
                <a:xfrm>
                  <a:off x="22642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2" name="Google Shape;122;p13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3" name="Google Shape;123;p13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24" name="Google Shape;124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49979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sz="12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6" name="Google Shape;126;p13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7" name="Google Shape;127;p13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128" name="Google Shape;128;p13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3"/>
                <p:cNvSpPr txBox="1"/>
                <p:nvPr/>
              </p:nvSpPr>
              <p:spPr>
                <a:xfrm>
                  <a:off x="107374" y="639596"/>
                  <a:ext cx="1520299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sz="120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0" name="Google Shape;130;p13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1" name="Google Shape;131;p13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132" name="Google Shape;132;p13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lt1"/>
                </a:solidFill>
                <a:ln w="25400" cap="flat" cmpd="sng">
                  <a:solidFill>
                    <a:srgbClr val="395E8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3"/>
                <p:cNvSpPr txBox="1"/>
                <p:nvPr/>
              </p:nvSpPr>
              <p:spPr>
                <a:xfrm>
                  <a:off x="209465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BR" sz="1200" b="1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sz="1200" b="1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4" name="Google Shape;134;p13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13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" name="Google Shape;136;p13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7" name="Google Shape;137;p13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3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p13"/>
          <p:cNvSpPr txBox="1"/>
          <p:nvPr/>
        </p:nvSpPr>
        <p:spPr>
          <a:xfrm>
            <a:off x="737015" y="141196"/>
            <a:ext cx="279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Felipe Frederico Marinho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4338818" y="62863"/>
            <a:ext cx="43620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DESENVOLVIMENTO DE CÉLULA ROBOTIZADA PARA PLANTA DIDÁTICA DO LABORATÓRIO DE ROBÓTICA.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5391450" y="3348725"/>
            <a:ext cx="1762200" cy="16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28575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Memorial Descritivo;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8575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retrofitting da esteira (fucionamento);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8575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Supervisão do processo;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8575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AutoNum type="arabicPeriod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Dashboard Grafana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3"/>
          <p:cNvSpPr/>
          <p:nvPr/>
        </p:nvSpPr>
        <p:spPr>
          <a:xfrm>
            <a:off x="7237036" y="3733525"/>
            <a:ext cx="720600" cy="146100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10/2022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7237023" y="4086575"/>
            <a:ext cx="720600" cy="146100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11/2022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3"/>
          <p:cNvSpPr/>
          <p:nvPr/>
        </p:nvSpPr>
        <p:spPr>
          <a:xfrm>
            <a:off x="7237025" y="4424425"/>
            <a:ext cx="720600" cy="146100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12/2022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410690" y="2569322"/>
            <a:ext cx="1601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52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Desenvolver o retrofitting da planta robotizada do laboratório de robótica.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2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Auxiliar em aulas didáticas para os alunos do SENAI Cimatec.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410698" y="4160164"/>
            <a:ext cx="16011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adicional para a Planta de Manufatura 4.0;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 didática para realização de aulas práticas para alunos da graduação e curso técnico do Senai Cimatec.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2083509" y="988448"/>
            <a:ext cx="1601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Desenvolvimento de célula robotizada para a planta didática do laboratório de robótica.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2094059" y="2587829"/>
            <a:ext cx="1601100" cy="3793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Desenvolver memorial descritivo do retrofitting da célula robótica;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Desenvolver layout da planta em CAD;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o retrofitting da esteira com CLP modular, motor monofásico e inversor, de forma a garantir o funcionamento do processo;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Desenvolver comunicação entre o Elipse E3 (demo) e </a:t>
            </a:r>
            <a:r>
              <a:rPr lang="pt-BR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Grafana</a:t>
            </a: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BR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</a:t>
            </a: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trial</a:t>
            </a: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para acompanhamento do processo </a:t>
            </a:r>
            <a:r>
              <a:rPr lang="pt-BR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meio de supervisório dashboards, informando os estados do processo de uma forma geral.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3799198" y="1291932"/>
            <a:ext cx="16011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Professores SENAI Cimatec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Setor de Automação do SENAI Cimatec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Alunos da graduação e cursos técnicos do SENAI Cimatec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3781541" y="3382875"/>
            <a:ext cx="16011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Felipe Frederico - Gerente de Projeto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-"/>
            </a:pPr>
            <a:r>
              <a:rPr lang="pt-BR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Alunos Integrantes: João Pedro Almeida, Jullyana Vilas Boas, Laryssa Esprigman, Victor Gabriel Domingos e Wilton Frederico Marinho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5472001" y="988454"/>
            <a:ext cx="16011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58750" algn="l" rtl="0">
              <a:spcBef>
                <a:spcPts val="0"/>
              </a:spcBef>
              <a:spcAft>
                <a:spcPts val="0"/>
              </a:spcAft>
              <a:buClrTx/>
              <a:buSzPts val="900"/>
              <a:buFont typeface="Calibri"/>
              <a:buChar char="-"/>
            </a:pPr>
            <a:r>
              <a:rPr lang="pt-B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Disponibilidade de materiais e insumos por parte do SENAI CIMATEC</a:t>
            </a:r>
            <a:endParaRPr sz="9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8750" algn="l" rtl="0">
              <a:spcBef>
                <a:spcPts val="0"/>
              </a:spcBef>
              <a:spcAft>
                <a:spcPts val="0"/>
              </a:spcAft>
              <a:buClrTx/>
              <a:buSzPts val="900"/>
              <a:buFont typeface="Calibri"/>
              <a:buChar char="-"/>
            </a:pPr>
            <a:r>
              <a:rPr lang="pt-B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Preparar e liberar local de instalação da célula a ser automatizada</a:t>
            </a:r>
            <a:endParaRPr sz="9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58750" algn="l" rtl="0">
              <a:spcBef>
                <a:spcPts val="0"/>
              </a:spcBef>
              <a:spcAft>
                <a:spcPts val="0"/>
              </a:spcAft>
              <a:buClrTx/>
              <a:buSzPts val="900"/>
              <a:buFont typeface="Calibri"/>
              <a:buChar char="-"/>
            </a:pPr>
            <a:r>
              <a:rPr lang="pt-B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Adequar local com as fontes de energia a serem utilizadas</a:t>
            </a:r>
            <a:endParaRPr sz="9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453565" y="896575"/>
            <a:ext cx="1601100" cy="10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planta didática de robótica está inutilizada devido a falta de funcionamento de componentes e alguns desses obsoletos, impedindo a integração tecnológica com outros sistemas.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7142744" y="881056"/>
            <a:ext cx="16011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100"/>
              <a:buFont typeface="Calibri"/>
              <a:buChar char="-"/>
            </a:pPr>
            <a:r>
              <a:rPr lang="pt-BR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Indisponibilidade de materiais necessários para o projeto;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100"/>
              <a:buFont typeface="Calibri"/>
              <a:buChar char="-"/>
            </a:pPr>
            <a:r>
              <a:rPr lang="pt-BR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Indisponibilidade do laboratório em caso de aulas;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100"/>
              <a:buFont typeface="Calibri"/>
              <a:buChar char="-"/>
            </a:pPr>
            <a:r>
              <a:rPr lang="pt-BR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Parada do robô por falha;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100"/>
              <a:buFont typeface="Calibri"/>
              <a:buChar char="-"/>
            </a:pPr>
            <a:r>
              <a:rPr lang="pt-BR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Atraso na definição do Layout do laboratório por parte do SENAI Cimatec;</a:t>
            </a: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3830667" y="5524425"/>
            <a:ext cx="3231300" cy="553957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52400" algn="just">
              <a:buClr>
                <a:schemeClr val="dk1"/>
              </a:buClr>
              <a:buSzPts val="800"/>
              <a:buFont typeface="Calibri"/>
              <a:buChar char="-"/>
            </a:pP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Sistema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completo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da planta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robótica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apresenta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dois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robôs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porém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apenas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um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será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utilizado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fim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de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realizar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integração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com o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processo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geral</a:t>
            </a:r>
            <a:r>
              <a:rPr lang="en-US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.</a:t>
            </a:r>
            <a:endParaRPr sz="10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7170859" y="5442609"/>
            <a:ext cx="1601100" cy="992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000"/>
              <a:buFont typeface="Calibri"/>
              <a:buChar char="-"/>
            </a:pPr>
            <a:r>
              <a:rPr lang="pt-B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Custo do material e insumos  assumidos pelo cliente;</a:t>
            </a:r>
            <a:endParaRPr sz="8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000"/>
              <a:buFont typeface="Calibri"/>
              <a:buChar char="-"/>
            </a:pPr>
            <a:r>
              <a:rPr lang="pt-B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Custo de mão-de-obra – Isento</a:t>
            </a:r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000"/>
              <a:buFont typeface="Calibri"/>
              <a:buChar char="-"/>
            </a:pPr>
            <a:r>
              <a:rPr lang="pt-B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Custo da equipe de projeto = R$0,00</a:t>
            </a:r>
            <a:endParaRPr sz="8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sz="1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3"/>
          <p:cNvSpPr/>
          <p:nvPr/>
        </p:nvSpPr>
        <p:spPr>
          <a:xfrm>
            <a:off x="7237024" y="3406250"/>
            <a:ext cx="720600" cy="146100"/>
          </a:xfrm>
          <a:prstGeom prst="rect">
            <a:avLst/>
          </a:prstGeom>
          <a:solidFill>
            <a:srgbClr val="FF0000"/>
          </a:solidFill>
          <a:ln w="25400" cap="flat" cmpd="sng">
            <a:solidFill>
              <a:srgbClr val="8C3A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06/2022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388</Words>
  <Application>Microsoft Office PowerPoint</Application>
  <PresentationFormat>Apresentação na tela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joao pedro almeida</cp:lastModifiedBy>
  <cp:revision>4</cp:revision>
  <dcterms:modified xsi:type="dcterms:W3CDTF">2022-06-30T17:10:05Z</dcterms:modified>
</cp:coreProperties>
</file>